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Dela Gothic One" panose="020B0604020202020204" charset="-128"/>
      <p:regular r:id="rId18"/>
    </p:embeddedFont>
    <p:embeddedFont>
      <p:font typeface="DM Sans" panose="020B0604020202020204" charset="0"/>
      <p:regular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8459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89286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Система контроля доступа с QR-кодами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643199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В этой презентации мы рассмотрим концепцию, процесс разработки и преимущества такой системы.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956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737" y="3288744"/>
            <a:ext cx="13120926" cy="1418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Преимущества системы контроля доступа с QR-кодами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4737" y="5138738"/>
            <a:ext cx="4157901" cy="711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5600" dirty="0"/>
          </a:p>
        </p:txBody>
      </p:sp>
      <p:sp>
        <p:nvSpPr>
          <p:cNvPr id="5" name="Text 2"/>
          <p:cNvSpPr/>
          <p:nvPr/>
        </p:nvSpPr>
        <p:spPr>
          <a:xfrm>
            <a:off x="1414820" y="6119812"/>
            <a:ext cx="2837617" cy="354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Безопасность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4737" y="6603683"/>
            <a:ext cx="4157901" cy="1034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Повышенный уровень безопасности за счет использования уникальных QR-кодов.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5236131" y="5138738"/>
            <a:ext cx="4158020" cy="711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5600" dirty="0"/>
          </a:p>
        </p:txBody>
      </p:sp>
      <p:sp>
        <p:nvSpPr>
          <p:cNvPr id="8" name="Text 5"/>
          <p:cNvSpPr/>
          <p:nvPr/>
        </p:nvSpPr>
        <p:spPr>
          <a:xfrm>
            <a:off x="5896332" y="6119812"/>
            <a:ext cx="2837617" cy="354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Удобство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6131" y="6603683"/>
            <a:ext cx="4158020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Простой и интуитивно понятный интерфейс для пользователей.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9717643" y="5138738"/>
            <a:ext cx="4158020" cy="711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5600" dirty="0"/>
          </a:p>
        </p:txBody>
      </p:sp>
      <p:sp>
        <p:nvSpPr>
          <p:cNvPr id="11" name="Text 8"/>
          <p:cNvSpPr/>
          <p:nvPr/>
        </p:nvSpPr>
        <p:spPr>
          <a:xfrm>
            <a:off x="10377845" y="6119812"/>
            <a:ext cx="2837617" cy="354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Эффективность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7643" y="6603683"/>
            <a:ext cx="4158020" cy="1034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Автоматизация процесса контроля доступа и уменьшение времени ожидания.</a:t>
            </a:r>
            <a:endParaRPr lang="en-US" sz="165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884728" y="7767758"/>
            <a:ext cx="1745672" cy="3712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375844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Итоги</a:t>
            </a:r>
            <a:endParaRPr lang="en-US" sz="445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70427" y="7442835"/>
            <a:ext cx="1751052" cy="6961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583775"/>
            <a:ext cx="791491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Цель и задачи системы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Цель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410789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Обеспечить безопасный и эффективный контроль доступа к различным объектам, используя технологию QR-кодов.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7139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Задачи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7139" y="4410789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Разработать десктопное приложение для сканирования QR-кодов и программу для микроконтроллера, и интегрировать эти компоненты в единую систему.</a:t>
            </a:r>
            <a:endParaRPr lang="en-US" sz="17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0437852" y="6400800"/>
            <a:ext cx="4083627" cy="1828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9933" y="506373"/>
            <a:ext cx="7856934" cy="1209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Процесс разработки десктопного приложения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394252" y="1991797"/>
            <a:ext cx="22860" cy="5731431"/>
          </a:xfrm>
          <a:prstGeom prst="roundRect">
            <a:avLst>
              <a:gd name="adj" fmla="val 337813"/>
            </a:avLst>
          </a:prstGeom>
          <a:solidFill>
            <a:srgbClr val="8D2424"/>
          </a:solidFill>
          <a:ln/>
        </p:spPr>
      </p:sp>
      <p:sp>
        <p:nvSpPr>
          <p:cNvPr id="5" name="Shape 2"/>
          <p:cNvSpPr/>
          <p:nvPr/>
        </p:nvSpPr>
        <p:spPr>
          <a:xfrm>
            <a:off x="6589633" y="2393990"/>
            <a:ext cx="643533" cy="22860"/>
          </a:xfrm>
          <a:prstGeom prst="roundRect">
            <a:avLst>
              <a:gd name="adj" fmla="val 337813"/>
            </a:avLst>
          </a:prstGeom>
          <a:solidFill>
            <a:srgbClr val="8D2424"/>
          </a:solidFill>
          <a:ln/>
        </p:spPr>
      </p:sp>
      <p:sp>
        <p:nvSpPr>
          <p:cNvPr id="6" name="Shape 3"/>
          <p:cNvSpPr/>
          <p:nvPr/>
        </p:nvSpPr>
        <p:spPr>
          <a:xfrm>
            <a:off x="6198870" y="2198608"/>
            <a:ext cx="413623" cy="413623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20314" y="2260283"/>
            <a:ext cx="17061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7416879" y="2175629"/>
            <a:ext cx="286095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Анализ требований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416879" y="2588300"/>
            <a:ext cx="6569988" cy="58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Определение функциональности, интерфейса, и требований к безопасности приложения.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589633" y="3946327"/>
            <a:ext cx="643533" cy="22860"/>
          </a:xfrm>
          <a:prstGeom prst="roundRect">
            <a:avLst>
              <a:gd name="adj" fmla="val 337813"/>
            </a:avLst>
          </a:prstGeom>
          <a:solidFill>
            <a:srgbClr val="8D2424"/>
          </a:solidFill>
          <a:ln/>
        </p:spPr>
      </p:sp>
      <p:sp>
        <p:nvSpPr>
          <p:cNvPr id="11" name="Shape 8"/>
          <p:cNvSpPr/>
          <p:nvPr/>
        </p:nvSpPr>
        <p:spPr>
          <a:xfrm>
            <a:off x="6198870" y="3750945"/>
            <a:ext cx="413623" cy="413623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284476" y="3812619"/>
            <a:ext cx="24229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7416879" y="3727966"/>
            <a:ext cx="4109442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Дизайн и прототипирование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7416879" y="4140637"/>
            <a:ext cx="6569988" cy="58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Создание макетов и прототипов интерфейса для удобства использования.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589633" y="5498663"/>
            <a:ext cx="643533" cy="22860"/>
          </a:xfrm>
          <a:prstGeom prst="roundRect">
            <a:avLst>
              <a:gd name="adj" fmla="val 337813"/>
            </a:avLst>
          </a:prstGeom>
          <a:solidFill>
            <a:srgbClr val="8D2424"/>
          </a:solidFill>
          <a:ln/>
        </p:spPr>
      </p:sp>
      <p:sp>
        <p:nvSpPr>
          <p:cNvPr id="16" name="Shape 13"/>
          <p:cNvSpPr/>
          <p:nvPr/>
        </p:nvSpPr>
        <p:spPr>
          <a:xfrm>
            <a:off x="6198870" y="5303282"/>
            <a:ext cx="413623" cy="413623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277808" y="5364956"/>
            <a:ext cx="25562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7416879" y="5280303"/>
            <a:ext cx="2532102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Разработка кода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416879" y="5692973"/>
            <a:ext cx="6569988" cy="58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Написание кода для реализации функциональности сканирования и обработки QR-кодов.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6589633" y="7051000"/>
            <a:ext cx="643533" cy="22860"/>
          </a:xfrm>
          <a:prstGeom prst="roundRect">
            <a:avLst>
              <a:gd name="adj" fmla="val 337813"/>
            </a:avLst>
          </a:prstGeom>
          <a:solidFill>
            <a:srgbClr val="8D2424"/>
          </a:solidFill>
          <a:ln/>
        </p:spPr>
      </p:sp>
      <p:sp>
        <p:nvSpPr>
          <p:cNvPr id="21" name="Shape 18"/>
          <p:cNvSpPr/>
          <p:nvPr/>
        </p:nvSpPr>
        <p:spPr>
          <a:xfrm>
            <a:off x="6198870" y="6855619"/>
            <a:ext cx="413623" cy="413623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271617" y="6917293"/>
            <a:ext cx="26812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250" dirty="0"/>
          </a:p>
        </p:txBody>
      </p:sp>
      <p:sp>
        <p:nvSpPr>
          <p:cNvPr id="23" name="Text 20"/>
          <p:cNvSpPr/>
          <p:nvPr/>
        </p:nvSpPr>
        <p:spPr>
          <a:xfrm>
            <a:off x="7416879" y="6832640"/>
            <a:ext cx="3550206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Тестирование и отладка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7416879" y="7245310"/>
            <a:ext cx="6569988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Проверка и устранение ошибок в работе приложения.</a:t>
            </a:r>
            <a:endParaRPr lang="en-US" sz="1400" dirty="0"/>
          </a:p>
        </p:txBody>
      </p:sp>
      <p:sp>
        <p:nvSpPr>
          <p:cNvPr id="25" name="Прямоугольник 24"/>
          <p:cNvSpPr/>
          <p:nvPr/>
        </p:nvSpPr>
        <p:spPr>
          <a:xfrm>
            <a:off x="12583391" y="7649645"/>
            <a:ext cx="1938088" cy="5063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435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4133" y="3456861"/>
            <a:ext cx="12409289" cy="643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Требования к десктопному приложению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84133" y="4393049"/>
            <a:ext cx="6533436" cy="1157526"/>
          </a:xfrm>
          <a:prstGeom prst="roundRect">
            <a:avLst>
              <a:gd name="adj" fmla="val 709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87135" y="4596051"/>
            <a:ext cx="2572107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Сканирование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887135" y="5034796"/>
            <a:ext cx="6127432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Быстрое и точное сканирование QR-кодов.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7412950" y="4393049"/>
            <a:ext cx="6533436" cy="1157526"/>
          </a:xfrm>
          <a:prstGeom prst="roundRect">
            <a:avLst>
              <a:gd name="adj" fmla="val 709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15952" y="4596051"/>
            <a:ext cx="2572107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Обработка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15952" y="5034796"/>
            <a:ext cx="6127432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Проверка и декодирование данных из QR-кодов.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84133" y="5745956"/>
            <a:ext cx="6533436" cy="1470303"/>
          </a:xfrm>
          <a:prstGeom prst="roundRect">
            <a:avLst>
              <a:gd name="adj" fmla="val 558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87135" y="5948958"/>
            <a:ext cx="2596515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Аутентификация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887135" y="6387703"/>
            <a:ext cx="6127432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Проверка идентификационных данных и предоставление доступа на основании полученной информации.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7412950" y="5745956"/>
            <a:ext cx="6533436" cy="1470303"/>
          </a:xfrm>
          <a:prstGeom prst="roundRect">
            <a:avLst>
              <a:gd name="adj" fmla="val 558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15952" y="5948958"/>
            <a:ext cx="2572107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Логирование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615952" y="6387703"/>
            <a:ext cx="6127432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Запись информации о событиях в системе.</a:t>
            </a:r>
            <a:endParaRPr lang="en-US" sz="1500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12344400" y="7598233"/>
            <a:ext cx="2177079" cy="5195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164431"/>
            <a:ext cx="841426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Что в итоге получилось?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445782"/>
            <a:ext cx="4655463" cy="4375547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029" y="2445782"/>
            <a:ext cx="7754183" cy="4361617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2209318" y="7303305"/>
            <a:ext cx="2312161" cy="8535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624858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Разработка программы для микроконтроллера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5375196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309" y="6133386"/>
            <a:ext cx="340256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Программирование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58309" y="6619518"/>
            <a:ext cx="639437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Создание программы для микроконтроллера на языке Python или C++.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7601" y="5375196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77601" y="613338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Генерация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477601" y="6619518"/>
            <a:ext cx="639449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Создание QR-кодов с уникальными данными для каждого пользователя.</a:t>
            </a:r>
            <a:endParaRPr lang="en-US" sz="17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12770427" y="7442835"/>
            <a:ext cx="1751052" cy="6961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32416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Вывод QR-кода на экран микроконтроллера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774" y="3091101"/>
            <a:ext cx="2163723" cy="126599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56923" y="3664744"/>
            <a:ext cx="159306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5335072" y="330767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Дисплей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35072" y="3793808"/>
            <a:ext cx="565939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Выбор подходящего дисплея для микроконтроллера.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172551" y="4368879"/>
            <a:ext cx="8645485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972" y="4411147"/>
            <a:ext cx="4327446" cy="126599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23586" y="4827389"/>
            <a:ext cx="226100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6416993" y="462772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Библиотека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16993" y="5113853"/>
            <a:ext cx="584906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Использование библиотеки для управления дисплеем.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6254472" y="5688925"/>
            <a:ext cx="7563564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051" y="5731193"/>
            <a:ext cx="6491288" cy="126599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17394" y="6147435"/>
            <a:ext cx="238601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7498913" y="594776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Отображение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498913" y="6433899"/>
            <a:ext cx="498336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Вывод сгенерированного QR-кода на дисплей.</a:t>
            </a:r>
            <a:endParaRPr lang="en-US" sz="17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12770427" y="7442835"/>
            <a:ext cx="1751052" cy="6961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9853" y="573524"/>
            <a:ext cx="8099703" cy="686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Что получилось в итоге?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53" y="1676638"/>
            <a:ext cx="12439888" cy="597943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2884727" y="7772400"/>
            <a:ext cx="1636752" cy="3666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2343" y="818317"/>
            <a:ext cx="7839313" cy="1839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Интеграция десктопного приложения и микроконтроллера</a:t>
            </a:r>
            <a:endParaRPr lang="en-US" sz="3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343" y="2937391"/>
            <a:ext cx="932021" cy="149125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63923" y="3123724"/>
            <a:ext cx="2452688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Обмен данными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1863923" y="3542109"/>
            <a:ext cx="6627733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Определение протокола обмена данными между приложениями.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343" y="4428649"/>
            <a:ext cx="932021" cy="149125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63923" y="4614982"/>
            <a:ext cx="2452688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Совместимость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1863923" y="5033367"/>
            <a:ext cx="6627733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Обеспечение совместимости программных интерфейсов.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343" y="5919907"/>
            <a:ext cx="932021" cy="149125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63923" y="6106239"/>
            <a:ext cx="2452688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Тестирование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1863923" y="6524625"/>
            <a:ext cx="6627733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Проверка корректной работы интегрированной системы.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294</Words>
  <Application>Microsoft Office PowerPoint</Application>
  <PresentationFormat>Произвольный</PresentationFormat>
  <Paragraphs>75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Calibri</vt:lpstr>
      <vt:lpstr>Dela Gothic One</vt:lpstr>
      <vt:lpstr>Arial</vt:lpstr>
      <vt:lpstr>DM Sans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МВМ</cp:lastModifiedBy>
  <cp:revision>2</cp:revision>
  <dcterms:created xsi:type="dcterms:W3CDTF">2024-12-09T08:17:06Z</dcterms:created>
  <dcterms:modified xsi:type="dcterms:W3CDTF">2024-12-09T08:41:16Z</dcterms:modified>
</cp:coreProperties>
</file>